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1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280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6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707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455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286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712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194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45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202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581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380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5EC80-1D50-49C4-98AC-148C76416353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B064E-B9D7-4FBC-AE33-0F3A23F492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5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434080"/>
              </p:ext>
            </p:extLst>
          </p:nvPr>
        </p:nvGraphicFramePr>
        <p:xfrm>
          <a:off x="1" y="1447800"/>
          <a:ext cx="9143999" cy="5410198"/>
        </p:xfrm>
        <a:graphic>
          <a:graphicData uri="http://schemas.openxmlformats.org/drawingml/2006/table">
            <a:tbl>
              <a:tblPr/>
              <a:tblGrid>
                <a:gridCol w="1955805"/>
                <a:gridCol w="631929"/>
                <a:gridCol w="789911"/>
                <a:gridCol w="2565955"/>
                <a:gridCol w="499378"/>
                <a:gridCol w="1981599"/>
                <a:gridCol w="719422"/>
              </a:tblGrid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Date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GAME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Time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Home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Visitor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Court 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619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Thursday 10/24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5:30pm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8)</a:t>
                      </a:r>
                      <a:r>
                        <a:rPr lang="en-US" sz="1800" baseline="0" dirty="0" smtClean="0">
                          <a:latin typeface="+mn-lt"/>
                        </a:rPr>
                        <a:t>  Blue Ballers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9) Cant Touch</a:t>
                      </a:r>
                      <a:r>
                        <a:rPr lang="en-US" sz="1800" baseline="0" dirty="0" smtClean="0">
                          <a:latin typeface="+mn-lt"/>
                        </a:rPr>
                        <a:t> This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 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561"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  <a:cs typeface="Times New Roman" pitchFamily="18" charset="0"/>
                        </a:rPr>
                        <a:t>2</a:t>
                      </a:r>
                      <a:endParaRPr lang="en-US" sz="20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6:00pm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2) Team Michaud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7)</a:t>
                      </a:r>
                      <a:r>
                        <a:rPr lang="en-US" sz="1800" baseline="0" dirty="0" smtClean="0">
                          <a:latin typeface="+mn-lt"/>
                        </a:rPr>
                        <a:t> Purple  Cobras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 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481"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3</a:t>
                      </a:r>
                      <a:endParaRPr lang="en-US" sz="2000" dirty="0"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6:00pm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1) Sleep</a:t>
                      </a:r>
                      <a:r>
                        <a:rPr lang="en-US" sz="1800" baseline="0" dirty="0" smtClean="0">
                          <a:latin typeface="+mn-lt"/>
                        </a:rPr>
                        <a:t> in the Woods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 of Game 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FH2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260"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6:30pm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4) Grease Squad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5) Junior Varsity 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6:30pm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3)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Dodgefathers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6) Endicott Police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Dept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FH2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19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7:00pm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 of Game 3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</a:t>
                      </a:r>
                      <a:r>
                        <a:rPr lang="en-US" sz="1800" baseline="0" dirty="0" smtClean="0">
                          <a:latin typeface="+mn-lt"/>
                        </a:rPr>
                        <a:t> of Game 4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 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7:00pm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</a:t>
                      </a:r>
                      <a:r>
                        <a:rPr lang="en-US" sz="1800" baseline="0" dirty="0" smtClean="0">
                          <a:latin typeface="+mn-lt"/>
                        </a:rPr>
                        <a:t> of Game 2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 of Game 5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FH2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7:30pm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 of Game 6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vs.</a:t>
                      </a:r>
                    </a:p>
                  </a:txBody>
                  <a:tcPr marL="107576" marR="107576" marT="31173" marB="3117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Winner of Game 7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FH1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26724" y="6400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Championship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11045" y="116357"/>
            <a:ext cx="8714441" cy="1177637"/>
          </a:xfrm>
          <a:prstGeom prst="rect">
            <a:avLst/>
          </a:prstGeom>
          <a:solidFill>
            <a:srgbClr val="FFFFFF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lIns="91429" tIns="45714" rIns="91429" bIns="45714"/>
          <a:lstStyle/>
          <a:p>
            <a:pPr defTabSz="914608">
              <a:defRPr/>
            </a:pPr>
            <a:r>
              <a:rPr lang="en-US" i="1" dirty="0">
                <a:solidFill>
                  <a:srgbClr val="000000"/>
                </a:solidFill>
              </a:rPr>
              <a:t>		</a:t>
            </a:r>
            <a:endParaRPr lang="en-US" b="1" i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defTabSz="914608">
              <a:defRPr/>
            </a:pPr>
            <a:r>
              <a:rPr lang="en-US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	</a:t>
            </a:r>
            <a:r>
              <a:rPr lang="en-US" b="1" i="1" dirty="0">
                <a:solidFill>
                  <a:srgbClr val="000000"/>
                </a:solidFill>
              </a:rPr>
              <a:t>								</a:t>
            </a:r>
            <a:endParaRPr lang="en-US" dirty="0"/>
          </a:p>
        </p:txBody>
      </p:sp>
      <p:sp>
        <p:nvSpPr>
          <p:cNvPr id="7" name="WordArt 3"/>
          <p:cNvSpPr>
            <a:spLocks noChangeArrowheads="1" noChangeShapeType="1" noTextEdit="1"/>
          </p:cNvSpPr>
          <p:nvPr/>
        </p:nvSpPr>
        <p:spPr bwMode="auto">
          <a:xfrm>
            <a:off x="2057400" y="448109"/>
            <a:ext cx="6696263" cy="514134"/>
          </a:xfrm>
          <a:prstGeom prst="rect">
            <a:avLst/>
          </a:prstGeom>
        </p:spPr>
        <p:txBody>
          <a:bodyPr wrap="none" lIns="82058" tIns="41029" rIns="82058" bIns="4102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kern="10" dirty="0" smtClean="0">
                <a:ln w="254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Impact"/>
              </a:rPr>
              <a:t>PLAYOFF SCHEDULE</a:t>
            </a:r>
            <a:endParaRPr lang="en-US" sz="3200" kern="10" dirty="0">
              <a:ln w="25400">
                <a:solidFill>
                  <a:srgbClr val="008000"/>
                </a:solidFill>
                <a:round/>
                <a:headEnd/>
                <a:tailEnd/>
              </a:ln>
              <a:solidFill>
                <a:srgbClr val="000080"/>
              </a:solidFill>
              <a:latin typeface="Impact"/>
            </a:endParaRPr>
          </a:p>
        </p:txBody>
      </p:sp>
      <p:pic>
        <p:nvPicPr>
          <p:cNvPr id="8" name="Picture 8" descr="endi-logo-seal-wh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52061"/>
            <a:ext cx="1371600" cy="97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497046" y="980643"/>
            <a:ext cx="4142441" cy="36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pPr algn="ctr" defTabSz="914608"/>
            <a:r>
              <a:rPr lang="en-US" b="1" dirty="0" err="1" smtClean="0">
                <a:solidFill>
                  <a:srgbClr val="000000"/>
                </a:solidFill>
              </a:rPr>
              <a:t>Dodgeball</a:t>
            </a:r>
            <a:endParaRPr lang="en-US" dirty="0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086600" y="152400"/>
            <a:ext cx="1307836" cy="36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4" rIns="91429" bIns="45714">
            <a:spAutoFit/>
          </a:bodyPr>
          <a:lstStyle/>
          <a:p>
            <a:pPr algn="r" defTabSz="914608"/>
            <a:r>
              <a:rPr lang="en-US" b="1" dirty="0" smtClean="0">
                <a:solidFill>
                  <a:srgbClr val="000000"/>
                </a:solidFill>
              </a:rPr>
              <a:t>Intramurals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06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122</Words>
  <Application>Microsoft Office PowerPoint</Application>
  <PresentationFormat>On-screen Show (4:3)</PresentationFormat>
  <Paragraphs>62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Taylor</dc:creator>
  <cp:lastModifiedBy>Andrew Taylor</cp:lastModifiedBy>
  <cp:revision>5</cp:revision>
  <dcterms:created xsi:type="dcterms:W3CDTF">2013-10-23T15:44:29Z</dcterms:created>
  <dcterms:modified xsi:type="dcterms:W3CDTF">2013-10-23T18:09:36Z</dcterms:modified>
</cp:coreProperties>
</file>